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31.12.2025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9F4C447-902F-5E73-7850-1F50F821C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76" y="3581101"/>
            <a:ext cx="4312564" cy="23453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077ABB9-3786-ACCB-B3B9-0CDABA3C9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4" y="3517365"/>
            <a:ext cx="4536000" cy="24090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548B335-9821-4BF0-89E2-074576B90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275" y="947766"/>
            <a:ext cx="4312564" cy="228997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E053125-8183-8360-BE6F-CFC69FAFB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84" y="886790"/>
            <a:ext cx="4538786" cy="2349521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4D87C427-B0AD-69D2-0BBA-5AB07C348443}"/>
              </a:ext>
            </a:extLst>
          </p:cNvPr>
          <p:cNvSpPr/>
          <p:nvPr/>
        </p:nvSpPr>
        <p:spPr>
          <a:xfrm>
            <a:off x="119346" y="627319"/>
            <a:ext cx="4517197" cy="2808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H. bereitet seinen Unterricht zu Netzwerktopologien vor.</a:t>
            </a:r>
          </a:p>
        </p:txBody>
      </p:sp>
      <p:sp>
        <p:nvSpPr>
          <p:cNvPr id="39" name="Sprechblase: rechteckig mit abgerundeten Ecken 38">
            <a:extLst>
              <a:ext uri="{FF2B5EF4-FFF2-40B4-BE49-F238E27FC236}">
                <a16:creationId xmlns:a16="http://schemas.microsoft.com/office/drawing/2014/main" id="{88F6ACE8-AE62-83BD-7A9F-E1C7CA2FF748}"/>
              </a:ext>
            </a:extLst>
          </p:cNvPr>
          <p:cNvSpPr>
            <a:spLocks/>
          </p:cNvSpPr>
          <p:nvPr/>
        </p:nvSpPr>
        <p:spPr>
          <a:xfrm>
            <a:off x="5128869" y="2338896"/>
            <a:ext cx="1777029" cy="746847"/>
          </a:xfrm>
          <a:prstGeom prst="wedgeRoundRectCallout">
            <a:avLst>
              <a:gd name="adj1" fmla="val 67868"/>
              <a:gd name="adj2" fmla="val -506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was gestern noch den Lehrplan prägte, wirkt heute schon veraltet.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prechblase: rechteckig mit abgerundeten Ecken 39">
            <a:extLst>
              <a:ext uri="{FF2B5EF4-FFF2-40B4-BE49-F238E27FC236}">
                <a16:creationId xmlns:a16="http://schemas.microsoft.com/office/drawing/2014/main" id="{A9425745-58FE-E797-2EBE-D42AE2822F5C}"/>
              </a:ext>
            </a:extLst>
          </p:cNvPr>
          <p:cNvSpPr>
            <a:spLocks/>
          </p:cNvSpPr>
          <p:nvPr/>
        </p:nvSpPr>
        <p:spPr>
          <a:xfrm>
            <a:off x="2891246" y="1952360"/>
            <a:ext cx="1606732" cy="634650"/>
          </a:xfrm>
          <a:prstGeom prst="wedgeRoundRectCallout">
            <a:avLst>
              <a:gd name="adj1" fmla="val -62897"/>
              <a:gd name="adj2" fmla="val -487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KI, Large Language Models, Blockchain, </a:t>
            </a:r>
            <a:r>
              <a:rPr lang="de-DE" sz="105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Quantencomputing</a:t>
            </a:r>
            <a:r>
              <a:rPr lang="de-DE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5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23808688-75A3-0AE4-D07C-05E6752C1A4E}"/>
              </a:ext>
            </a:extLst>
          </p:cNvPr>
          <p:cNvSpPr>
            <a:spLocks/>
          </p:cNvSpPr>
          <p:nvPr/>
        </p:nvSpPr>
        <p:spPr>
          <a:xfrm>
            <a:off x="1440951" y="5250561"/>
            <a:ext cx="1780227" cy="746848"/>
          </a:xfrm>
          <a:prstGeom prst="wedgeRoundRectCallout">
            <a:avLst>
              <a:gd name="adj1" fmla="val -39212"/>
              <a:gd name="adj2" fmla="val -10635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Schauen Sie mal, mein Handy verbessert Fotos mit KI – wie funktioniert das eigentlich?</a:t>
            </a:r>
          </a:p>
        </p:txBody>
      </p:sp>
      <p:sp>
        <p:nvSpPr>
          <p:cNvPr id="15" name="Denkblase: wolkenförmig 14">
            <a:extLst>
              <a:ext uri="{FF2B5EF4-FFF2-40B4-BE49-F238E27FC236}">
                <a16:creationId xmlns:a16="http://schemas.microsoft.com/office/drawing/2014/main" id="{B23201B1-B8ED-804E-A876-F2A838EB616F}"/>
              </a:ext>
            </a:extLst>
          </p:cNvPr>
          <p:cNvSpPr>
            <a:spLocks/>
          </p:cNvSpPr>
          <p:nvPr/>
        </p:nvSpPr>
        <p:spPr>
          <a:xfrm>
            <a:off x="4636543" y="5585832"/>
            <a:ext cx="3066506" cy="1020773"/>
          </a:xfrm>
          <a:prstGeom prst="cloudCallout">
            <a:avLst>
              <a:gd name="adj1" fmla="val 16418"/>
              <a:gd name="adj2" fmla="val -1685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Wie soll ich da nur Schritt halten – und das alles in meiner knappen Vorbereitungszeit?</a:t>
            </a:r>
          </a:p>
        </p:txBody>
      </p:sp>
      <p:sp>
        <p:nvSpPr>
          <p:cNvPr id="43" name="Denkblase: wolkenförmig 42">
            <a:extLst>
              <a:ext uri="{FF2B5EF4-FFF2-40B4-BE49-F238E27FC236}">
                <a16:creationId xmlns:a16="http://schemas.microsoft.com/office/drawing/2014/main" id="{5462791B-7B35-4292-4731-EB4692AD2360}"/>
              </a:ext>
            </a:extLst>
          </p:cNvPr>
          <p:cNvSpPr>
            <a:spLocks/>
          </p:cNvSpPr>
          <p:nvPr/>
        </p:nvSpPr>
        <p:spPr>
          <a:xfrm>
            <a:off x="292670" y="1088672"/>
            <a:ext cx="1793517" cy="746847"/>
          </a:xfrm>
          <a:prstGeom prst="cloudCallout">
            <a:avLst>
              <a:gd name="adj1" fmla="val 68234"/>
              <a:gd name="adj2" fmla="val -350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Ständig tauchen neue Themen auf: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Denkblase: wolkenförmig 43">
            <a:extLst>
              <a:ext uri="{FF2B5EF4-FFF2-40B4-BE49-F238E27FC236}">
                <a16:creationId xmlns:a16="http://schemas.microsoft.com/office/drawing/2014/main" id="{7C014DC6-6A97-F784-D7E7-51A2F234F3BA}"/>
              </a:ext>
            </a:extLst>
          </p:cNvPr>
          <p:cNvSpPr>
            <a:spLocks/>
          </p:cNvSpPr>
          <p:nvPr/>
        </p:nvSpPr>
        <p:spPr>
          <a:xfrm>
            <a:off x="3114310" y="3236311"/>
            <a:ext cx="2363464" cy="746848"/>
          </a:xfrm>
          <a:prstGeom prst="cloudCallout">
            <a:avLst>
              <a:gd name="adj1" fmla="val -47213"/>
              <a:gd name="adj2" fmla="val 589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Auch die Schülerinnen und Schüler haben andere Erwartungen.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372CF4-BC90-090B-0036-3D8B1432B2DF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16</cp:revision>
  <dcterms:created xsi:type="dcterms:W3CDTF">2025-12-15T10:29:01Z</dcterms:created>
  <dcterms:modified xsi:type="dcterms:W3CDTF">2025-12-31T09:24:51Z</dcterms:modified>
</cp:coreProperties>
</file>